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325" r:id="rId4"/>
    <p:sldId id="326" r:id="rId5"/>
    <p:sldId id="275" r:id="rId6"/>
    <p:sldId id="266" r:id="rId7"/>
    <p:sldId id="327" r:id="rId8"/>
    <p:sldId id="319" r:id="rId9"/>
    <p:sldId id="328" r:id="rId10"/>
    <p:sldId id="329" r:id="rId11"/>
    <p:sldId id="301" r:id="rId12"/>
    <p:sldId id="33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81F86-9969-4391-B5F9-788CF4FF1E0E}" v="843" dt="2023-03-04T17:29:24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A9281F86-9969-4391-B5F9-788CF4FF1E0E}"/>
    <pc:docChg chg="custSel addSld delSld modSld sldOrd">
      <pc:chgData name="Ed Godfrey" userId="61aa7c48ee0e3db0" providerId="LiveId" clId="{A9281F86-9969-4391-B5F9-788CF4FF1E0E}" dt="2023-03-04T17:29:32.217" v="1109" actId="47"/>
      <pc:docMkLst>
        <pc:docMk/>
      </pc:docMkLst>
      <pc:sldChg chg="modSp mod">
        <pc:chgData name="Ed Godfrey" userId="61aa7c48ee0e3db0" providerId="LiveId" clId="{A9281F86-9969-4391-B5F9-788CF4FF1E0E}" dt="2023-03-04T17:03:04.403" v="12" actId="6549"/>
        <pc:sldMkLst>
          <pc:docMk/>
          <pc:sldMk cId="1586846861" sldId="256"/>
        </pc:sldMkLst>
        <pc:spChg chg="mod">
          <ac:chgData name="Ed Godfrey" userId="61aa7c48ee0e3db0" providerId="LiveId" clId="{A9281F86-9969-4391-B5F9-788CF4FF1E0E}" dt="2023-03-04T17:02:58.468" v="1" actId="20577"/>
          <ac:spMkLst>
            <pc:docMk/>
            <pc:sldMk cId="1586846861" sldId="256"/>
            <ac:spMk id="3" creationId="{1206BF46-F60A-B583-BE9A-98813DA83DD6}"/>
          </ac:spMkLst>
        </pc:spChg>
        <pc:spChg chg="mod">
          <ac:chgData name="Ed Godfrey" userId="61aa7c48ee0e3db0" providerId="LiveId" clId="{A9281F86-9969-4391-B5F9-788CF4FF1E0E}" dt="2023-03-04T17:03:04.403" v="12" actId="6549"/>
          <ac:spMkLst>
            <pc:docMk/>
            <pc:sldMk cId="1586846861" sldId="256"/>
            <ac:spMk id="4" creationId="{E81091B1-FFCB-0593-6511-1E1CB61C648D}"/>
          </ac:spMkLst>
        </pc:spChg>
      </pc:sldChg>
      <pc:sldChg chg="addSp modSp mod modAnim">
        <pc:chgData name="Ed Godfrey" userId="61aa7c48ee0e3db0" providerId="LiveId" clId="{A9281F86-9969-4391-B5F9-788CF4FF1E0E}" dt="2023-03-04T17:18:47.714" v="809" actId="20577"/>
        <pc:sldMkLst>
          <pc:docMk/>
          <pc:sldMk cId="2345196997" sldId="266"/>
        </pc:sldMkLst>
        <pc:spChg chg="add mod">
          <ac:chgData name="Ed Godfrey" userId="61aa7c48ee0e3db0" providerId="LiveId" clId="{A9281F86-9969-4391-B5F9-788CF4FF1E0E}" dt="2023-03-04T17:18:47.714" v="809" actId="20577"/>
          <ac:spMkLst>
            <pc:docMk/>
            <pc:sldMk cId="2345196997" sldId="266"/>
            <ac:spMk id="2" creationId="{90A7FCE4-67DE-507B-CE5B-3BF7B439897D}"/>
          </ac:spMkLst>
        </pc:spChg>
        <pc:spChg chg="mod">
          <ac:chgData name="Ed Godfrey" userId="61aa7c48ee0e3db0" providerId="LiveId" clId="{A9281F86-9969-4391-B5F9-788CF4FF1E0E}" dt="2023-03-04T17:17:10.914" v="663" actId="20577"/>
          <ac:spMkLst>
            <pc:docMk/>
            <pc:sldMk cId="2345196997" sldId="266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16:21.731" v="650" actId="113"/>
          <ac:spMkLst>
            <pc:docMk/>
            <pc:sldMk cId="2345196997" sldId="266"/>
            <ac:spMk id="6" creationId="{27341E30-1523-0531-D0E1-7D6824619EE0}"/>
          </ac:spMkLst>
        </pc:spChg>
      </pc:sldChg>
      <pc:sldChg chg="del">
        <pc:chgData name="Ed Godfrey" userId="61aa7c48ee0e3db0" providerId="LiveId" clId="{A9281F86-9969-4391-B5F9-788CF4FF1E0E}" dt="2023-03-04T17:06:57.973" v="44" actId="47"/>
        <pc:sldMkLst>
          <pc:docMk/>
          <pc:sldMk cId="155797835" sldId="274"/>
        </pc:sldMkLst>
      </pc:sldChg>
      <pc:sldChg chg="modSp modAnim">
        <pc:chgData name="Ed Godfrey" userId="61aa7c48ee0e3db0" providerId="LiveId" clId="{A9281F86-9969-4391-B5F9-788CF4FF1E0E}" dt="2023-03-04T17:14:26.752" v="589"/>
        <pc:sldMkLst>
          <pc:docMk/>
          <pc:sldMk cId="3895506986" sldId="275"/>
        </pc:sldMkLst>
        <pc:spChg chg="mod">
          <ac:chgData name="Ed Godfrey" userId="61aa7c48ee0e3db0" providerId="LiveId" clId="{A9281F86-9969-4391-B5F9-788CF4FF1E0E}" dt="2023-03-04T17:13:41.444" v="576" actId="115"/>
          <ac:spMkLst>
            <pc:docMk/>
            <pc:sldMk cId="3895506986" sldId="275"/>
            <ac:spMk id="2" creationId="{C30A2024-5917-0944-C01C-7B69497A6EA7}"/>
          </ac:spMkLst>
        </pc:spChg>
        <pc:spChg chg="mod">
          <ac:chgData name="Ed Godfrey" userId="61aa7c48ee0e3db0" providerId="LiveId" clId="{A9281F86-9969-4391-B5F9-788CF4FF1E0E}" dt="2023-03-04T17:08:09.005" v="141" actId="5793"/>
          <ac:spMkLst>
            <pc:docMk/>
            <pc:sldMk cId="3895506986" sldId="275"/>
            <ac:spMk id="3" creationId="{9E3293C3-2021-04F5-B3B2-149081BCD341}"/>
          </ac:spMkLst>
        </pc:spChg>
      </pc:sldChg>
      <pc:sldChg chg="modSp mod">
        <pc:chgData name="Ed Godfrey" userId="61aa7c48ee0e3db0" providerId="LiveId" clId="{A9281F86-9969-4391-B5F9-788CF4FF1E0E}" dt="2023-03-04T17:28:55.115" v="1101" actId="20577"/>
        <pc:sldMkLst>
          <pc:docMk/>
          <pc:sldMk cId="2237846409" sldId="301"/>
        </pc:sldMkLst>
        <pc:spChg chg="mod">
          <ac:chgData name="Ed Godfrey" userId="61aa7c48ee0e3db0" providerId="LiveId" clId="{A9281F86-9969-4391-B5F9-788CF4FF1E0E}" dt="2023-03-04T17:28:49.776" v="1089" actId="113"/>
          <ac:spMkLst>
            <pc:docMk/>
            <pc:sldMk cId="2237846409" sldId="301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28:55.115" v="1101" actId="20577"/>
          <ac:spMkLst>
            <pc:docMk/>
            <pc:sldMk cId="2237846409" sldId="301"/>
            <ac:spMk id="6" creationId="{27341E30-1523-0531-D0E1-7D6824619EE0}"/>
          </ac:spMkLst>
        </pc:spChg>
      </pc:sldChg>
      <pc:sldChg chg="del">
        <pc:chgData name="Ed Godfrey" userId="61aa7c48ee0e3db0" providerId="LiveId" clId="{A9281F86-9969-4391-B5F9-788CF4FF1E0E}" dt="2023-03-04T17:29:29.617" v="1103" actId="47"/>
        <pc:sldMkLst>
          <pc:docMk/>
          <pc:sldMk cId="554023502" sldId="302"/>
        </pc:sldMkLst>
      </pc:sldChg>
      <pc:sldChg chg="del">
        <pc:chgData name="Ed Godfrey" userId="61aa7c48ee0e3db0" providerId="LiveId" clId="{A9281F86-9969-4391-B5F9-788CF4FF1E0E}" dt="2023-03-04T17:29:30.884" v="1106" actId="47"/>
        <pc:sldMkLst>
          <pc:docMk/>
          <pc:sldMk cId="2350886199" sldId="306"/>
        </pc:sldMkLst>
      </pc:sldChg>
      <pc:sldChg chg="del">
        <pc:chgData name="Ed Godfrey" userId="61aa7c48ee0e3db0" providerId="LiveId" clId="{A9281F86-9969-4391-B5F9-788CF4FF1E0E}" dt="2023-03-04T17:19:32.132" v="810" actId="47"/>
        <pc:sldMkLst>
          <pc:docMk/>
          <pc:sldMk cId="168075775" sldId="318"/>
        </pc:sldMkLst>
      </pc:sldChg>
      <pc:sldChg chg="addSp modSp mod ord modAnim">
        <pc:chgData name="Ed Godfrey" userId="61aa7c48ee0e3db0" providerId="LiveId" clId="{A9281F86-9969-4391-B5F9-788CF4FF1E0E}" dt="2023-03-04T17:22:17.413" v="921"/>
        <pc:sldMkLst>
          <pc:docMk/>
          <pc:sldMk cId="2766361369" sldId="319"/>
        </pc:sldMkLst>
        <pc:spChg chg="add mod">
          <ac:chgData name="Ed Godfrey" userId="61aa7c48ee0e3db0" providerId="LiveId" clId="{A9281F86-9969-4391-B5F9-788CF4FF1E0E}" dt="2023-03-04T17:22:05.516" v="912" actId="20577"/>
          <ac:spMkLst>
            <pc:docMk/>
            <pc:sldMk cId="2766361369" sldId="319"/>
            <ac:spMk id="2" creationId="{AE090F5F-9905-6029-5F0C-757898708EDD}"/>
          </ac:spMkLst>
        </pc:spChg>
        <pc:spChg chg="mod">
          <ac:chgData name="Ed Godfrey" userId="61aa7c48ee0e3db0" providerId="LiveId" clId="{A9281F86-9969-4391-B5F9-788CF4FF1E0E}" dt="2023-03-04T17:22:08.900" v="913" actId="20577"/>
          <ac:spMkLst>
            <pc:docMk/>
            <pc:sldMk cId="2766361369" sldId="319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21:28.255" v="852" actId="20577"/>
          <ac:spMkLst>
            <pc:docMk/>
            <pc:sldMk cId="2766361369" sldId="319"/>
            <ac:spMk id="6" creationId="{27341E30-1523-0531-D0E1-7D6824619EE0}"/>
          </ac:spMkLst>
        </pc:spChg>
      </pc:sldChg>
      <pc:sldChg chg="del">
        <pc:chgData name="Ed Godfrey" userId="61aa7c48ee0e3db0" providerId="LiveId" clId="{A9281F86-9969-4391-B5F9-788CF4FF1E0E}" dt="2023-03-04T17:29:30.103" v="1104" actId="47"/>
        <pc:sldMkLst>
          <pc:docMk/>
          <pc:sldMk cId="2640613518" sldId="320"/>
        </pc:sldMkLst>
      </pc:sldChg>
      <pc:sldChg chg="del">
        <pc:chgData name="Ed Godfrey" userId="61aa7c48ee0e3db0" providerId="LiveId" clId="{A9281F86-9969-4391-B5F9-788CF4FF1E0E}" dt="2023-03-04T17:29:30.483" v="1105" actId="47"/>
        <pc:sldMkLst>
          <pc:docMk/>
          <pc:sldMk cId="2954096617" sldId="321"/>
        </pc:sldMkLst>
      </pc:sldChg>
      <pc:sldChg chg="del">
        <pc:chgData name="Ed Godfrey" userId="61aa7c48ee0e3db0" providerId="LiveId" clId="{A9281F86-9969-4391-B5F9-788CF4FF1E0E}" dt="2023-03-04T17:29:31.246" v="1107" actId="47"/>
        <pc:sldMkLst>
          <pc:docMk/>
          <pc:sldMk cId="431902628" sldId="322"/>
        </pc:sldMkLst>
      </pc:sldChg>
      <pc:sldChg chg="del">
        <pc:chgData name="Ed Godfrey" userId="61aa7c48ee0e3db0" providerId="LiveId" clId="{A9281F86-9969-4391-B5F9-788CF4FF1E0E}" dt="2023-03-04T17:29:31.627" v="1108" actId="47"/>
        <pc:sldMkLst>
          <pc:docMk/>
          <pc:sldMk cId="3180345578" sldId="323"/>
        </pc:sldMkLst>
      </pc:sldChg>
      <pc:sldChg chg="del">
        <pc:chgData name="Ed Godfrey" userId="61aa7c48ee0e3db0" providerId="LiveId" clId="{A9281F86-9969-4391-B5F9-788CF4FF1E0E}" dt="2023-03-04T17:29:32.217" v="1109" actId="47"/>
        <pc:sldMkLst>
          <pc:docMk/>
          <pc:sldMk cId="108012400" sldId="324"/>
        </pc:sldMkLst>
      </pc:sldChg>
      <pc:sldChg chg="modSp add mod">
        <pc:chgData name="Ed Godfrey" userId="61aa7c48ee0e3db0" providerId="LiveId" clId="{A9281F86-9969-4391-B5F9-788CF4FF1E0E}" dt="2023-03-04T17:04:19.290" v="35" actId="20577"/>
        <pc:sldMkLst>
          <pc:docMk/>
          <pc:sldMk cId="1564218305" sldId="325"/>
        </pc:sldMkLst>
        <pc:spChg chg="mod">
          <ac:chgData name="Ed Godfrey" userId="61aa7c48ee0e3db0" providerId="LiveId" clId="{A9281F86-9969-4391-B5F9-788CF4FF1E0E}" dt="2023-03-04T17:04:12.431" v="17" actId="113"/>
          <ac:spMkLst>
            <pc:docMk/>
            <pc:sldMk cId="1564218305" sldId="325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04:19.290" v="35" actId="20577"/>
          <ac:spMkLst>
            <pc:docMk/>
            <pc:sldMk cId="1564218305" sldId="325"/>
            <ac:spMk id="6" creationId="{27341E30-1523-0531-D0E1-7D6824619EE0}"/>
          </ac:spMkLst>
        </pc:spChg>
      </pc:sldChg>
      <pc:sldChg chg="modSp add mod">
        <pc:chgData name="Ed Godfrey" userId="61aa7c48ee0e3db0" providerId="LiveId" clId="{A9281F86-9969-4391-B5F9-788CF4FF1E0E}" dt="2023-03-04T17:06:19.793" v="43" actId="20577"/>
        <pc:sldMkLst>
          <pc:docMk/>
          <pc:sldMk cId="2187420119" sldId="326"/>
        </pc:sldMkLst>
        <pc:spChg chg="mod">
          <ac:chgData name="Ed Godfrey" userId="61aa7c48ee0e3db0" providerId="LiveId" clId="{A9281F86-9969-4391-B5F9-788CF4FF1E0E}" dt="2023-03-04T17:06:10.753" v="41" actId="255"/>
          <ac:spMkLst>
            <pc:docMk/>
            <pc:sldMk cId="2187420119" sldId="326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06:19.793" v="43" actId="20577"/>
          <ac:spMkLst>
            <pc:docMk/>
            <pc:sldMk cId="2187420119" sldId="326"/>
            <ac:spMk id="6" creationId="{27341E30-1523-0531-D0E1-7D6824619EE0}"/>
          </ac:spMkLst>
        </pc:spChg>
      </pc:sldChg>
      <pc:sldChg chg="modSp add mod">
        <pc:chgData name="Ed Godfrey" userId="61aa7c48ee0e3db0" providerId="LiveId" clId="{A9281F86-9969-4391-B5F9-788CF4FF1E0E}" dt="2023-03-04T17:20:27.548" v="836" actId="113"/>
        <pc:sldMkLst>
          <pc:docMk/>
          <pc:sldMk cId="501837589" sldId="327"/>
        </pc:sldMkLst>
        <pc:spChg chg="mod">
          <ac:chgData name="Ed Godfrey" userId="61aa7c48ee0e3db0" providerId="LiveId" clId="{A9281F86-9969-4391-B5F9-788CF4FF1E0E}" dt="2023-03-04T17:20:27.548" v="836" actId="113"/>
          <ac:spMkLst>
            <pc:docMk/>
            <pc:sldMk cId="501837589" sldId="327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20:22.672" v="834" actId="20577"/>
          <ac:spMkLst>
            <pc:docMk/>
            <pc:sldMk cId="501837589" sldId="327"/>
            <ac:spMk id="6" creationId="{27341E30-1523-0531-D0E1-7D6824619EE0}"/>
          </ac:spMkLst>
        </pc:spChg>
      </pc:sldChg>
      <pc:sldChg chg="modSp add mod">
        <pc:chgData name="Ed Godfrey" userId="61aa7c48ee0e3db0" providerId="LiveId" clId="{A9281F86-9969-4391-B5F9-788CF4FF1E0E}" dt="2023-03-04T17:23:22.342" v="938" actId="20577"/>
        <pc:sldMkLst>
          <pc:docMk/>
          <pc:sldMk cId="4207280078" sldId="328"/>
        </pc:sldMkLst>
        <pc:spChg chg="mod">
          <ac:chgData name="Ed Godfrey" userId="61aa7c48ee0e3db0" providerId="LiveId" clId="{A9281F86-9969-4391-B5F9-788CF4FF1E0E}" dt="2023-03-04T17:23:15.684" v="927" actId="6549"/>
          <ac:spMkLst>
            <pc:docMk/>
            <pc:sldMk cId="4207280078" sldId="328"/>
            <ac:spMk id="3" creationId="{9E3293C3-2021-04F5-B3B2-149081BCD341}"/>
          </ac:spMkLst>
        </pc:spChg>
        <pc:spChg chg="mod">
          <ac:chgData name="Ed Godfrey" userId="61aa7c48ee0e3db0" providerId="LiveId" clId="{A9281F86-9969-4391-B5F9-788CF4FF1E0E}" dt="2023-03-04T17:23:22.342" v="938" actId="20577"/>
          <ac:spMkLst>
            <pc:docMk/>
            <pc:sldMk cId="4207280078" sldId="328"/>
            <ac:spMk id="6" creationId="{27341E30-1523-0531-D0E1-7D6824619EE0}"/>
          </ac:spMkLst>
        </pc:spChg>
      </pc:sldChg>
      <pc:sldChg chg="modSp add modAnim">
        <pc:chgData name="Ed Godfrey" userId="61aa7c48ee0e3db0" providerId="LiveId" clId="{A9281F86-9969-4391-B5F9-788CF4FF1E0E}" dt="2023-03-04T17:27:45.562" v="1085" actId="113"/>
        <pc:sldMkLst>
          <pc:docMk/>
          <pc:sldMk cId="2899564115" sldId="329"/>
        </pc:sldMkLst>
        <pc:spChg chg="mod">
          <ac:chgData name="Ed Godfrey" userId="61aa7c48ee0e3db0" providerId="LiveId" clId="{A9281F86-9969-4391-B5F9-788CF4FF1E0E}" dt="2023-03-04T17:27:45.562" v="1085" actId="113"/>
          <ac:spMkLst>
            <pc:docMk/>
            <pc:sldMk cId="2899564115" sldId="329"/>
            <ac:spMk id="2" creationId="{C30A2024-5917-0944-C01C-7B69497A6EA7}"/>
          </ac:spMkLst>
        </pc:spChg>
        <pc:spChg chg="mod">
          <ac:chgData name="Ed Godfrey" userId="61aa7c48ee0e3db0" providerId="LiveId" clId="{A9281F86-9969-4391-B5F9-788CF4FF1E0E}" dt="2023-03-04T17:25:03.939" v="958" actId="5793"/>
          <ac:spMkLst>
            <pc:docMk/>
            <pc:sldMk cId="2899564115" sldId="329"/>
            <ac:spMk id="3" creationId="{9E3293C3-2021-04F5-B3B2-149081BCD341}"/>
          </ac:spMkLst>
        </pc:spChg>
      </pc:sldChg>
      <pc:sldChg chg="add">
        <pc:chgData name="Ed Godfrey" userId="61aa7c48ee0e3db0" providerId="LiveId" clId="{A9281F86-9969-4391-B5F9-788CF4FF1E0E}" dt="2023-03-04T17:29:24.706" v="1102"/>
        <pc:sldMkLst>
          <pc:docMk/>
          <pc:sldMk cId="1803371987" sldId="33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3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544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7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7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2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2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46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Cultivating Christian Character (Part 2)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2 Peter 1:5-9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March 5, 2023</a:t>
            </a:r>
          </a:p>
        </p:txBody>
      </p:sp>
    </p:spTree>
    <p:extLst>
      <p:ext uri="{BB962C8B-B14F-4D97-AF65-F5344CB8AC3E}">
        <p14:creationId xmlns:p14="http://schemas.microsoft.com/office/powerpoint/2010/main" val="158684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907911"/>
            <a:ext cx="118056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1028700" marR="0" indent="-102870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</a:pPr>
            <a:r>
              <a:rPr lang="en-US" sz="360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burden of NOT cultivating Christian character </a:t>
            </a:r>
            <a:r>
              <a:rPr lang="en-US" sz="36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(1:9)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he who lacks these qualities is blind or short-sighted, having forgotten his purification from his former sins.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Cultivating Christian Character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30A2024-5917-0944-C01C-7B69497A6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2546211"/>
            <a:ext cx="118056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buAutoNum type="alphaUcPeriod"/>
            </a:pPr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is blind [morally/spiritually]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short-sighted [earthy-minded]</a:t>
            </a:r>
          </a:p>
          <a:p>
            <a:pPr marL="1257300" lvl="1" indent="-514350">
              <a:buAutoNum type="arabicPeriod"/>
            </a:pP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forgetful [of spiritual truth]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64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“And He Himself bore our sins in His body on the cross, so that we might die to sin and live to righteousness.”</a:t>
            </a:r>
            <a:r>
              <a:rPr lang="en-US" sz="44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4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 Peter 2:24</a:t>
            </a:r>
          </a:p>
        </p:txBody>
      </p:sp>
    </p:spTree>
    <p:extLst>
      <p:ext uri="{BB962C8B-B14F-4D97-AF65-F5344CB8AC3E}">
        <p14:creationId xmlns:p14="http://schemas.microsoft.com/office/powerpoint/2010/main" val="223784640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Cultivating Christian Character (Part 2)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2 Peter 1:5-9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March 5, 2023</a:t>
            </a:r>
          </a:p>
        </p:txBody>
      </p:sp>
    </p:spTree>
    <p:extLst>
      <p:ext uri="{BB962C8B-B14F-4D97-AF65-F5344CB8AC3E}">
        <p14:creationId xmlns:p14="http://schemas.microsoft.com/office/powerpoint/2010/main" val="180337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Now for this very reason also, applying all diligence, in your faith supply moral excellence, and in your moral excellence, knowledge, 6 and in your knowledge, self-control, and in your self-control, perseverance, and in your perseverance, godliness, 7 and in your godliness, brotherly kindness, and in your brotherly kindness, love. 8 For if these qualities are yours and are increasing, they render you neither useless nor unfruitful in the true knowledge of our Lord Jesus Christ. 9 For he who lacks these qualities is blind or short-sighted, having forgotten his purification from his former sins. </a:t>
            </a:r>
            <a:endParaRPr lang="en-US" sz="36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Peter 1:5-9</a:t>
            </a:r>
          </a:p>
        </p:txBody>
      </p:sp>
    </p:spTree>
    <p:extLst>
      <p:ext uri="{BB962C8B-B14F-4D97-AF65-F5344CB8AC3E}">
        <p14:creationId xmlns:p14="http://schemas.microsoft.com/office/powerpoint/2010/main" val="383348140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 yourselves to see if you are in the faith; examine yourselves! Or do you not recognize this about yourselves, that Jesus Christ is in you — unless indeed you fail the test? </a:t>
            </a:r>
            <a:endParaRPr lang="en-US" sz="4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156421830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 excellence – the very virtue and moral behavior of Christ while He walked this earth;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– a practical, working knowledge of Jesus Christ; 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Self-control – the keeping and locking down attitudes, desires, and deeds of the flesh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 – a time test steadfastness, staying true to Christ even in the most difficult of times.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Godliness – the pursuit and practice of those things that please God.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Brother kindness – a genuine and reciprocal affection for other believers, regarding them as family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– that one-way, unconditional act of the will and attitude of the heart that seeks the highest good for another, regardless of the cost, and all for the glory of God.</a:t>
            </a:r>
            <a:endParaRPr lang="en-US" sz="2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Peter 1:5-7</a:t>
            </a:r>
          </a:p>
        </p:txBody>
      </p:sp>
    </p:spTree>
    <p:extLst>
      <p:ext uri="{BB962C8B-B14F-4D97-AF65-F5344CB8AC3E}">
        <p14:creationId xmlns:p14="http://schemas.microsoft.com/office/powerpoint/2010/main" val="218742011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907911"/>
            <a:ext cx="118056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1028700" marR="0" indent="-102870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60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blessing of cultivating Christian character </a:t>
            </a:r>
            <a:r>
              <a:rPr lang="en-US" sz="36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(1:8)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if these qualities are yours and are increasing, they render you neither useless nor unfruitful in the true knowledge of our Lord Jesus Christ.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Cultivating Christian Character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30A2024-5917-0944-C01C-7B69497A6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2546211"/>
            <a:ext cx="118056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buAutoNum type="alphaUcPeriod"/>
            </a:pPr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these qualities yours?</a:t>
            </a:r>
          </a:p>
          <a:p>
            <a:pPr marL="514350" indent="-514350">
              <a:buAutoNum type="alphaUcPeriod"/>
            </a:pPr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these qualities increasing in your faith [life]?</a:t>
            </a:r>
          </a:p>
          <a:p>
            <a:pPr marL="514350" indent="-514350">
              <a:buAutoNum type="alphaUcPeriod"/>
            </a:pPr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Bonus Question: What are the blessings of possessing and seeing an increasing of these qualities in your life?</a:t>
            </a:r>
          </a:p>
          <a:p>
            <a:pPr marL="1257300" lvl="1" indent="-5143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useless</a:t>
            </a: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unfruitful</a:t>
            </a:r>
          </a:p>
          <a:p>
            <a:pPr marL="1257300" lvl="1" indent="-5143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Rather, </a:t>
            </a:r>
            <a:r>
              <a:rPr lang="en-US" i="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useful</a:t>
            </a: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i="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fruitful</a:t>
            </a: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active and productive  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069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for this very reason also, applying all diligence, in your faith supply…(1:5)</a:t>
            </a:r>
            <a:r>
              <a:rPr lang="en-US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How can I increase these qualities in my life?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90A7FCE4-67DE-507B-CE5B-3BF7B439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1800606"/>
            <a:ext cx="118056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diligent [adding/applying maximum effort]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Trusting in the Lord [your faith]</a:t>
            </a:r>
          </a:p>
        </p:txBody>
      </p:sp>
    </p:spTree>
    <p:extLst>
      <p:ext uri="{BB962C8B-B14F-4D97-AF65-F5344CB8AC3E}">
        <p14:creationId xmlns:p14="http://schemas.microsoft.com/office/powerpoint/2010/main" val="23451969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Fight the good fight of faith</a:t>
            </a:r>
            <a:r>
              <a:rPr lang="en-US" sz="44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4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 Timothy 6:12</a:t>
            </a:r>
          </a:p>
        </p:txBody>
      </p:sp>
    </p:spTree>
    <p:extLst>
      <p:ext uri="{BB962C8B-B14F-4D97-AF65-F5344CB8AC3E}">
        <p14:creationId xmlns:p14="http://schemas.microsoft.com/office/powerpoint/2010/main" val="50183758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28 Therefore they said to Him, "What shall we do, so that we may work the works of God?"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John 6:28-29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E090F5F-9905-6029-5F0C-757898708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3010281"/>
            <a:ext cx="1180560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29 Jesus answered and said to them, "This is the work of God, that you believe in Him whom He has sent." </a:t>
            </a:r>
          </a:p>
        </p:txBody>
      </p:sp>
    </p:spTree>
    <p:extLst>
      <p:ext uri="{BB962C8B-B14F-4D97-AF65-F5344CB8AC3E}">
        <p14:creationId xmlns:p14="http://schemas.microsoft.com/office/powerpoint/2010/main" val="2766361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Abide in Me, and I in you. As the branch cannot bear fruit of itself unless it abides in the vine, so neither can you unless you abide in Me. 5 I am the vine, you are the branches; he who abides in Me and I in him, he bears much fruit, for apart from Me you can do nothing.</a:t>
            </a:r>
            <a:endParaRPr lang="en-US" sz="4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John 15:4-5</a:t>
            </a:r>
          </a:p>
        </p:txBody>
      </p:sp>
    </p:spTree>
    <p:extLst>
      <p:ext uri="{BB962C8B-B14F-4D97-AF65-F5344CB8AC3E}">
        <p14:creationId xmlns:p14="http://schemas.microsoft.com/office/powerpoint/2010/main" val="4207280078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471</TotalTime>
  <Words>671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Abadi</vt:lpstr>
      <vt:lpstr>Arial</vt:lpstr>
      <vt:lpstr>Avenir Next LT Pro Light</vt:lpstr>
      <vt:lpstr>Bookman Old Style</vt:lpstr>
      <vt:lpstr>Calibri</vt:lpstr>
      <vt:lpstr>Rockwell</vt:lpstr>
      <vt:lpstr>Wingdings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Resolved to be a servant-driven church</dc:title>
  <dc:creator>Ed</dc:creator>
  <cp:lastModifiedBy>Ed Godfrey</cp:lastModifiedBy>
  <cp:revision>9</cp:revision>
  <dcterms:created xsi:type="dcterms:W3CDTF">2022-12-30T16:15:56Z</dcterms:created>
  <dcterms:modified xsi:type="dcterms:W3CDTF">2023-03-04T17:29:34Z</dcterms:modified>
</cp:coreProperties>
</file>